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631C-D373-F14E-B953-C0DF6AED5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338" y="4932623"/>
            <a:ext cx="5518066" cy="2268559"/>
          </a:xfrm>
        </p:spPr>
        <p:txBody>
          <a:bodyPr/>
          <a:lstStyle/>
          <a:p>
            <a:r>
              <a:rPr lang="en-IN" sz="7200" b="1">
                <a:solidFill>
                  <a:srgbClr val="FF0000"/>
                </a:solidFill>
              </a:rPr>
              <a:t>Summary Writing</a:t>
            </a:r>
            <a:r>
              <a:rPr lang="en-IN"/>
              <a:t>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55C42-1C24-C34A-AA2A-43EEA9EF5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518066" cy="2046497"/>
          </a:xfrm>
        </p:spPr>
        <p:txBody>
          <a:bodyPr>
            <a:noAutofit/>
          </a:bodyPr>
          <a:lstStyle/>
          <a:p>
            <a:r>
              <a:rPr lang="en-IN" sz="6000" b="1">
                <a:solidFill>
                  <a:schemeClr val="tx2">
                    <a:lumMod val="50000"/>
                  </a:schemeClr>
                </a:solidFill>
              </a:rPr>
              <a:t>B.A 2 SEMISTER 4</a:t>
            </a:r>
            <a:endParaRPr lang="en-US" sz="6000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2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9E16-C08B-C642-9B59-A1BA73AF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EBCFEE-ED17-5246-BA7E-107885AB2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2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B201-4387-3749-A305-A1A0CC56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0110D3-419A-4F4A-935C-60F5CB40F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07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7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BE5C-9057-594E-8E4C-82F2DA61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7557FD-DDF3-804D-AA1B-E632DB816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2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2409-C5AC-2C40-B0CB-9B00AAB1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9A9695-1B54-AC45-BE30-F88D31546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22396" cy="69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4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E4D2-A989-124A-B7B0-B9ACD91E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7E63EE-DDA3-3F47-A470-0FBD41AD1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9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A72C-FFF5-124E-8168-C77B3916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BC0888-E554-F243-8E7C-D522A6444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"/>
            <a:ext cx="12412043" cy="68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4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CC81C-95FD-9243-8922-A8E68CD0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543895-1706-8842-BA6F-CDC9C1BA6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"/>
            <a:ext cx="12192000" cy="68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5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9C49-CE76-B04D-A460-BC3465B2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C24B36-0946-7945-85E3-C01D1A9EA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5594" y="0"/>
            <a:ext cx="12505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75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14CD-882D-9947-BF88-BAA97B40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D07956-7396-5A4E-837D-135BE807B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4471" y="0"/>
            <a:ext cx="12326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5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9A443-C72E-A64D-B131-0645B51E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AC25DB1-E9AA-014C-9BE3-C6420057D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8AA1-44B3-A043-A795-1A9DB980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67FC51-EB38-4141-A814-0C07DC960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44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AFF8-4B4B-F746-BA3D-8DE7E285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88D78B-1C21-6B4E-8407-19C61855F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1144" y="0"/>
            <a:ext cx="1236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8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3856-3EAF-AC4D-BB6B-81AB2E10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711CDE-A6BF-214D-B0F7-E2E7B14BA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2246" y="0"/>
            <a:ext cx="12314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6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E581-F015-F346-84CC-6E0FD492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7BE054-A205-C64A-A2A5-7E1D42AC6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6695" y="0"/>
            <a:ext cx="12338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6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6B4A-3C11-7240-B188-F8D6D0BB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4ABD7A-31F9-3443-A6A3-F79CEA481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469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6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0001-C737-C344-9BEA-3977A334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F4C27F-2D87-964B-A936-0D835263E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0021" y="0"/>
            <a:ext cx="1253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E07B-726D-F04F-9EE5-423E6606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A919AB-81F3-0142-9C9E-5ECA8BB24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97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Madison</vt:lpstr>
      <vt:lpstr>Summary Writing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Writing </dc:title>
  <dc:creator>sgrsawant55@gmail.com</dc:creator>
  <cp:lastModifiedBy>sgrsawant55@gmail.com</cp:lastModifiedBy>
  <cp:revision>2</cp:revision>
  <dcterms:created xsi:type="dcterms:W3CDTF">2019-10-28T14:05:35Z</dcterms:created>
  <dcterms:modified xsi:type="dcterms:W3CDTF">2019-11-12T14:20:23Z</dcterms:modified>
</cp:coreProperties>
</file>